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8"/>
  </p:notesMasterIdLst>
  <p:sldIdLst>
    <p:sldId id="287" r:id="rId4"/>
    <p:sldId id="288" r:id="rId5"/>
    <p:sldId id="289" r:id="rId6"/>
    <p:sldId id="290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194AD54-0A41-473F-824C-3DBBE95C7D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1" name="矩形: 摺角紙張 10">
            <a:extLst>
              <a:ext uri="{FF2B5EF4-FFF2-40B4-BE49-F238E27FC236}">
                <a16:creationId xmlns:a16="http://schemas.microsoft.com/office/drawing/2014/main" id="{23605AFB-61E5-404E-A43E-3C06477E2525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8A0AAE69-3DF5-470C-B872-264A15B2F0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998637F-2958-4308-91C0-EE08ED91B8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86AEB-56C8-4798-AF23-0038E5E8C973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4A006A82-13D3-4FA5-A62F-69DB96628FF0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1321592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第二課 望子成龍 望女成鳳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一、</a:t>
            </a:r>
            <a:r>
              <a:rPr lang="en-US" altLang="zh-TW" sz="4000" dirty="0"/>
              <a:t>V</a:t>
            </a:r>
            <a:r>
              <a:rPr lang="zh-TW" altLang="en-US" sz="4000" dirty="0"/>
              <a:t>成</a:t>
            </a:r>
            <a:r>
              <a:rPr lang="zh-TW" altLang="en-US" b="0" dirty="0"/>
              <a:t>｜</a:t>
            </a:r>
            <a:r>
              <a:rPr lang="en-US" altLang="zh-TW" sz="4000" dirty="0"/>
              <a:t>to become; to turn into</a:t>
            </a:r>
            <a:endParaRPr lang="zh-TW" altLang="en-US" sz="400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為了把孩子</a:t>
            </a:r>
            <a:r>
              <a:rPr lang="zh-TW" altLang="en-US" dirty="0">
                <a:solidFill>
                  <a:srgbClr val="FF0000"/>
                </a:solidFill>
              </a:rPr>
              <a:t>培養成</a:t>
            </a:r>
            <a:r>
              <a:rPr lang="zh-TW" altLang="en-US" dirty="0"/>
              <a:t>優秀的人，就安排他們進入英語、音樂的補習班。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經過很多年，他的公司才</a:t>
            </a:r>
            <a:r>
              <a:rPr lang="zh-TW" altLang="en-US" dirty="0">
                <a:solidFill>
                  <a:srgbClr val="FF0000"/>
                </a:solidFill>
              </a:rPr>
              <a:t>發展成</a:t>
            </a:r>
            <a:r>
              <a:rPr lang="zh-TW" altLang="en-US" dirty="0"/>
              <a:t>今天的樣子。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以前的不知名小城市，今天</a:t>
            </a:r>
            <a:r>
              <a:rPr lang="zh-TW" altLang="en-US" dirty="0">
                <a:solidFill>
                  <a:srgbClr val="FF0000"/>
                </a:solidFill>
              </a:rPr>
              <a:t>變成</a:t>
            </a:r>
            <a:r>
              <a:rPr lang="zh-TW" altLang="en-US" dirty="0"/>
              <a:t>了有名的觀光景點。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二、為了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sz="4000" dirty="0">
                <a:latin typeface="標楷體" panose="03000509000000000000" pitchFamily="65" charset="-120"/>
              </a:rPr>
              <a:t>而</a:t>
            </a:r>
            <a:r>
              <a:rPr lang="en-US" altLang="zh-TW" sz="4000" dirty="0">
                <a:latin typeface="標楷體" panose="03000509000000000000" pitchFamily="65" charset="-120"/>
              </a:rPr>
              <a:t>…</a:t>
            </a:r>
            <a:r>
              <a:rPr lang="zh-TW" altLang="en-US" b="0" dirty="0"/>
              <a:t>｜</a:t>
            </a:r>
            <a:r>
              <a:rPr lang="en-US" altLang="zh-TW" sz="4000" dirty="0"/>
              <a:t>to...in order to…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孩子</a:t>
            </a:r>
            <a:r>
              <a:rPr lang="zh-TW" altLang="en-US" dirty="0">
                <a:solidFill>
                  <a:srgbClr val="FF0000"/>
                </a:solidFill>
              </a:rPr>
              <a:t>為了</a:t>
            </a:r>
            <a:r>
              <a:rPr lang="zh-TW" altLang="en-US" dirty="0"/>
              <a:t>選擇什麼科系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跟父母意見不合。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他</a:t>
            </a:r>
            <a:r>
              <a:rPr lang="zh-TW" altLang="en-US" dirty="0">
                <a:solidFill>
                  <a:srgbClr val="FF0000"/>
                </a:solidFill>
              </a:rPr>
              <a:t>為了</a:t>
            </a:r>
            <a:r>
              <a:rPr lang="zh-TW" altLang="en-US" dirty="0"/>
              <a:t>了解原住民文化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搬到臺東去。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有些人</a:t>
            </a:r>
            <a:r>
              <a:rPr lang="zh-TW" altLang="en-US" dirty="0">
                <a:solidFill>
                  <a:srgbClr val="FF0000"/>
                </a:solidFill>
              </a:rPr>
              <a:t>為了</a:t>
            </a:r>
            <a:r>
              <a:rPr lang="zh-TW" altLang="en-US" dirty="0"/>
              <a:t>健康</a:t>
            </a:r>
            <a:r>
              <a:rPr lang="zh-TW" altLang="en-US" dirty="0">
                <a:solidFill>
                  <a:srgbClr val="FF0000"/>
                </a:solidFill>
              </a:rPr>
              <a:t>而</a:t>
            </a:r>
            <a:r>
              <a:rPr lang="zh-TW" altLang="en-US" dirty="0"/>
              <a:t>吃素，也有些人因為宗教的原因，所以吃素。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4000" dirty="0"/>
              <a:t>三、</a:t>
            </a:r>
            <a:r>
              <a:rPr lang="zh-TW" altLang="en-US" dirty="0">
                <a:latin typeface="標楷體" panose="03000509000000000000" pitchFamily="65" charset="-120"/>
              </a:rPr>
              <a:t>只有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>
                <a:latin typeface="標楷體" panose="03000509000000000000" pitchFamily="65" charset="-120"/>
              </a:rPr>
              <a:t>才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｜</a:t>
            </a:r>
            <a:r>
              <a:rPr lang="en-US" altLang="zh-TW" sz="4000" dirty="0"/>
              <a:t>only if..., …</a:t>
            </a:r>
            <a:endParaRPr lang="zh-TW" altLang="en-US" sz="40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只有</a:t>
            </a:r>
            <a:r>
              <a:rPr lang="zh-TW" altLang="en-US" dirty="0"/>
              <a:t>念自己有興趣的科系，未來</a:t>
            </a:r>
            <a:r>
              <a:rPr lang="zh-TW" altLang="en-US" dirty="0">
                <a:solidFill>
                  <a:srgbClr val="FF0000"/>
                </a:solidFill>
              </a:rPr>
              <a:t>才</a:t>
            </a:r>
            <a:r>
              <a:rPr lang="zh-TW" altLang="en-US" dirty="0"/>
              <a:t>可以有更好的表現。</a:t>
            </a:r>
            <a:endParaRPr lang="en-US" altLang="zh-TW" dirty="0"/>
          </a:p>
          <a:p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只有</a:t>
            </a:r>
            <a:r>
              <a:rPr lang="zh-TW" altLang="en-US" dirty="0"/>
              <a:t>努力學習，</a:t>
            </a:r>
            <a:r>
              <a:rPr lang="zh-TW" altLang="en-US" dirty="0">
                <a:solidFill>
                  <a:srgbClr val="FF0000"/>
                </a:solidFill>
              </a:rPr>
              <a:t>才</a:t>
            </a:r>
            <a:r>
              <a:rPr lang="zh-TW" altLang="en-US" dirty="0"/>
              <a:t>會有好成績。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那家餐廳</a:t>
            </a:r>
            <a:r>
              <a:rPr lang="zh-TW" altLang="en-US" dirty="0">
                <a:solidFill>
                  <a:srgbClr val="FF0000"/>
                </a:solidFill>
              </a:rPr>
              <a:t>只有</a:t>
            </a:r>
            <a:r>
              <a:rPr lang="zh-TW" altLang="en-US" dirty="0"/>
              <a:t>晚上</a:t>
            </a:r>
            <a:r>
              <a:rPr lang="zh-TW" altLang="en-US" dirty="0">
                <a:solidFill>
                  <a:srgbClr val="FF0000"/>
                </a:solidFill>
              </a:rPr>
              <a:t>才</a:t>
            </a:r>
            <a:r>
              <a:rPr lang="zh-TW" altLang="en-US" dirty="0"/>
              <a:t>開門做生意。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</TotalTime>
  <Words>166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</vt:i4>
      </vt:variant>
    </vt:vector>
  </HeadingPairs>
  <TitlesOfParts>
    <vt:vector size="1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37</cp:revision>
  <dcterms:created xsi:type="dcterms:W3CDTF">2024-07-26T00:45:44Z</dcterms:created>
  <dcterms:modified xsi:type="dcterms:W3CDTF">2026-04-23T04:14:44Z</dcterms:modified>
</cp:coreProperties>
</file>